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8640763" cy="5759450"/>
  <p:notesSz cx="6858000" cy="9144000"/>
  <p:defaultTextStyle>
    <a:defPPr>
      <a:defRPr lang="en-US"/>
    </a:defPPr>
    <a:lvl1pPr marL="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2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8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A8894-B497-4D06-9168-EB37AAF6395B}" v="2" dt="2023-04-05T11:12:43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79" y="34"/>
      </p:cViewPr>
      <p:guideLst>
        <p:guide orient="horz" pos="1814"/>
        <p:guide pos="27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nka BP" userId="c60e4a250e09dd5c" providerId="LiveId" clId="{049A8894-B497-4D06-9168-EB37AAF6395B}"/>
    <pc:docChg chg="custSel modSld">
      <pc:chgData name="Banka BP" userId="c60e4a250e09dd5c" providerId="LiveId" clId="{049A8894-B497-4D06-9168-EB37AAF6395B}" dt="2023-04-07T03:35:00.066" v="53" actId="14100"/>
      <pc:docMkLst>
        <pc:docMk/>
      </pc:docMkLst>
      <pc:sldChg chg="addSp delSp modSp mod">
        <pc:chgData name="Banka BP" userId="c60e4a250e09dd5c" providerId="LiveId" clId="{049A8894-B497-4D06-9168-EB37AAF6395B}" dt="2023-04-07T03:35:00.066" v="53" actId="14100"/>
        <pc:sldMkLst>
          <pc:docMk/>
          <pc:sldMk cId="638413389" sldId="257"/>
        </pc:sldMkLst>
        <pc:spChg chg="mod">
          <ac:chgData name="Banka BP" userId="c60e4a250e09dd5c" providerId="LiveId" clId="{049A8894-B497-4D06-9168-EB37AAF6395B}" dt="2023-04-05T11:13:31.035" v="51" actId="20577"/>
          <ac:spMkLst>
            <pc:docMk/>
            <pc:sldMk cId="638413389" sldId="257"/>
            <ac:spMk id="3" creationId="{B1CFCB84-3961-8453-FA4B-46F28C217F93}"/>
          </ac:spMkLst>
        </pc:spChg>
        <pc:picChg chg="add mod">
          <ac:chgData name="Banka BP" userId="c60e4a250e09dd5c" providerId="LiveId" clId="{049A8894-B497-4D06-9168-EB37AAF6395B}" dt="2023-04-07T03:35:00.066" v="53" actId="14100"/>
          <ac:picMkLst>
            <pc:docMk/>
            <pc:sldMk cId="638413389" sldId="257"/>
            <ac:picMk id="9" creationId="{3F7189DA-3B18-9619-2AA8-6B93E85C2B1E}"/>
          </ac:picMkLst>
        </pc:picChg>
        <pc:picChg chg="del">
          <ac:chgData name="Banka BP" userId="c60e4a250e09dd5c" providerId="LiveId" clId="{049A8894-B497-4D06-9168-EB37AAF6395B}" dt="2023-04-05T11:11:56.693" v="0" actId="478"/>
          <ac:picMkLst>
            <pc:docMk/>
            <pc:sldMk cId="638413389" sldId="257"/>
            <ac:picMk id="12" creationId="{81A8BDDF-59DA-3E07-E2B5-72C42E428FA6}"/>
          </ac:picMkLst>
        </pc:picChg>
        <pc:picChg chg="mod">
          <ac:chgData name="Banka BP" userId="c60e4a250e09dd5c" providerId="LiveId" clId="{049A8894-B497-4D06-9168-EB37AAF6395B}" dt="2023-04-05T11:12:43.352" v="12" actId="14100"/>
          <ac:picMkLst>
            <pc:docMk/>
            <pc:sldMk cId="638413389" sldId="257"/>
            <ac:picMk id="1026" creationId="{B9FE03D8-D495-3735-7833-EFC9BD5B62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A846C-6D11-4B91-A73E-6F38A294ABC5}" type="datetimeFigureOut">
              <a:rPr lang="en-SG" smtClean="0"/>
              <a:t>7/4/2023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1850A-8745-41CF-9D08-F2821D3037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167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1850A-8745-41CF-9D08-F2821D3037AA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0222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8" y="1789163"/>
            <a:ext cx="7344648" cy="12345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115" y="3263688"/>
            <a:ext cx="6048534" cy="14718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7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1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5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3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7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1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4553" y="230646"/>
            <a:ext cx="1944172" cy="49141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038" y="230646"/>
            <a:ext cx="5688502" cy="49141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2" y="3700980"/>
            <a:ext cx="7344648" cy="1143891"/>
          </a:xfrm>
        </p:spPr>
        <p:txBody>
          <a:bodyPr anchor="t"/>
          <a:lstStyle>
            <a:lvl1pPr algn="l">
              <a:defRPr sz="335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2" y="2441101"/>
            <a:ext cx="7344648" cy="1259879"/>
          </a:xfrm>
        </p:spPr>
        <p:txBody>
          <a:bodyPr anchor="b"/>
          <a:lstStyle>
            <a:lvl1pPr marL="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1pPr>
            <a:lvl2pPr marL="38399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2pPr>
            <a:lvl3pPr marL="76797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3pPr>
            <a:lvl4pPr marL="11519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53595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91994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303937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6879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307191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38" y="1343872"/>
            <a:ext cx="3816337" cy="3800971"/>
          </a:xfrm>
        </p:spPr>
        <p:txBody>
          <a:bodyPr/>
          <a:lstStyle>
            <a:lvl1pPr>
              <a:defRPr sz="2351"/>
            </a:lvl1pPr>
            <a:lvl2pPr>
              <a:defRPr sz="2016"/>
            </a:lvl2pPr>
            <a:lvl3pPr>
              <a:defRPr sz="1680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388" y="1343872"/>
            <a:ext cx="3816337" cy="3800971"/>
          </a:xfrm>
        </p:spPr>
        <p:txBody>
          <a:bodyPr/>
          <a:lstStyle>
            <a:lvl1pPr>
              <a:defRPr sz="2351"/>
            </a:lvl1pPr>
            <a:lvl2pPr>
              <a:defRPr sz="2016"/>
            </a:lvl2pPr>
            <a:lvl3pPr>
              <a:defRPr sz="1680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9" y="1289210"/>
            <a:ext cx="3817838" cy="537282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90" indent="0">
              <a:buNone/>
              <a:defRPr sz="1680" b="1"/>
            </a:lvl2pPr>
            <a:lvl3pPr marL="767979" indent="0">
              <a:buNone/>
              <a:defRPr sz="1512" b="1"/>
            </a:lvl3pPr>
            <a:lvl4pPr marL="1151969" indent="0">
              <a:buNone/>
              <a:defRPr sz="1344" b="1"/>
            </a:lvl4pPr>
            <a:lvl5pPr marL="1535958" indent="0">
              <a:buNone/>
              <a:defRPr sz="1344" b="1"/>
            </a:lvl5pPr>
            <a:lvl6pPr marL="1919948" indent="0">
              <a:buNone/>
              <a:defRPr sz="1344" b="1"/>
            </a:lvl6pPr>
            <a:lvl7pPr marL="2303937" indent="0">
              <a:buNone/>
              <a:defRPr sz="1344" b="1"/>
            </a:lvl7pPr>
            <a:lvl8pPr marL="2687926" indent="0">
              <a:buNone/>
              <a:defRPr sz="1344" b="1"/>
            </a:lvl8pPr>
            <a:lvl9pPr marL="3071916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39" y="1826493"/>
            <a:ext cx="3817838" cy="3318350"/>
          </a:xfrm>
        </p:spPr>
        <p:txBody>
          <a:bodyPr/>
          <a:lstStyle>
            <a:lvl1pPr>
              <a:defRPr sz="2016"/>
            </a:lvl1pPr>
            <a:lvl2pPr>
              <a:defRPr sz="1680"/>
            </a:lvl2pPr>
            <a:lvl3pPr>
              <a:defRPr sz="1512"/>
            </a:lvl3pPr>
            <a:lvl4pPr>
              <a:defRPr sz="1344"/>
            </a:lvl4pPr>
            <a:lvl5pPr>
              <a:defRPr sz="1344"/>
            </a:lvl5pPr>
            <a:lvl6pPr>
              <a:defRPr sz="1344"/>
            </a:lvl6pPr>
            <a:lvl7pPr>
              <a:defRPr sz="1344"/>
            </a:lvl7pPr>
            <a:lvl8pPr>
              <a:defRPr sz="1344"/>
            </a:lvl8pPr>
            <a:lvl9pPr>
              <a:defRPr sz="13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389" y="1289210"/>
            <a:ext cx="3819337" cy="537282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90" indent="0">
              <a:buNone/>
              <a:defRPr sz="1680" b="1"/>
            </a:lvl2pPr>
            <a:lvl3pPr marL="767979" indent="0">
              <a:buNone/>
              <a:defRPr sz="1512" b="1"/>
            </a:lvl3pPr>
            <a:lvl4pPr marL="1151969" indent="0">
              <a:buNone/>
              <a:defRPr sz="1344" b="1"/>
            </a:lvl4pPr>
            <a:lvl5pPr marL="1535958" indent="0">
              <a:buNone/>
              <a:defRPr sz="1344" b="1"/>
            </a:lvl5pPr>
            <a:lvl6pPr marL="1919948" indent="0">
              <a:buNone/>
              <a:defRPr sz="1344" b="1"/>
            </a:lvl6pPr>
            <a:lvl7pPr marL="2303937" indent="0">
              <a:buNone/>
              <a:defRPr sz="1344" b="1"/>
            </a:lvl7pPr>
            <a:lvl8pPr marL="2687926" indent="0">
              <a:buNone/>
              <a:defRPr sz="1344" b="1"/>
            </a:lvl8pPr>
            <a:lvl9pPr marL="3071916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9389" y="1826493"/>
            <a:ext cx="3819337" cy="3318350"/>
          </a:xfrm>
        </p:spPr>
        <p:txBody>
          <a:bodyPr/>
          <a:lstStyle>
            <a:lvl1pPr>
              <a:defRPr sz="2016"/>
            </a:lvl1pPr>
            <a:lvl2pPr>
              <a:defRPr sz="1680"/>
            </a:lvl2pPr>
            <a:lvl3pPr>
              <a:defRPr sz="1512"/>
            </a:lvl3pPr>
            <a:lvl4pPr>
              <a:defRPr sz="1344"/>
            </a:lvl4pPr>
            <a:lvl5pPr>
              <a:defRPr sz="1344"/>
            </a:lvl5pPr>
            <a:lvl6pPr>
              <a:defRPr sz="1344"/>
            </a:lvl6pPr>
            <a:lvl7pPr>
              <a:defRPr sz="1344"/>
            </a:lvl7pPr>
            <a:lvl8pPr>
              <a:defRPr sz="1344"/>
            </a:lvl8pPr>
            <a:lvl9pPr>
              <a:defRPr sz="13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29311"/>
            <a:ext cx="2842751" cy="975907"/>
          </a:xfrm>
        </p:spPr>
        <p:txBody>
          <a:bodyPr anchor="b"/>
          <a:lstStyle>
            <a:lvl1pPr algn="l">
              <a:defRPr sz="1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98" y="229312"/>
            <a:ext cx="4830427" cy="4915531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8" y="1205219"/>
            <a:ext cx="2842751" cy="3939624"/>
          </a:xfrm>
        </p:spPr>
        <p:txBody>
          <a:bodyPr/>
          <a:lstStyle>
            <a:lvl1pPr marL="0" indent="0">
              <a:buNone/>
              <a:defRPr sz="1176"/>
            </a:lvl1pPr>
            <a:lvl2pPr marL="383990" indent="0">
              <a:buNone/>
              <a:defRPr sz="1008"/>
            </a:lvl2pPr>
            <a:lvl3pPr marL="767979" indent="0">
              <a:buNone/>
              <a:defRPr sz="840"/>
            </a:lvl3pPr>
            <a:lvl4pPr marL="1151969" indent="0">
              <a:buNone/>
              <a:defRPr sz="756"/>
            </a:lvl4pPr>
            <a:lvl5pPr marL="1535958" indent="0">
              <a:buNone/>
              <a:defRPr sz="756"/>
            </a:lvl5pPr>
            <a:lvl6pPr marL="1919948" indent="0">
              <a:buNone/>
              <a:defRPr sz="756"/>
            </a:lvl6pPr>
            <a:lvl7pPr marL="2303937" indent="0">
              <a:buNone/>
              <a:defRPr sz="756"/>
            </a:lvl7pPr>
            <a:lvl8pPr marL="2687926" indent="0">
              <a:buNone/>
              <a:defRPr sz="756"/>
            </a:lvl8pPr>
            <a:lvl9pPr marL="3071916" indent="0">
              <a:buNone/>
              <a:defRPr sz="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50" y="4031615"/>
            <a:ext cx="5184458" cy="475955"/>
          </a:xfrm>
        </p:spPr>
        <p:txBody>
          <a:bodyPr anchor="b"/>
          <a:lstStyle>
            <a:lvl1pPr algn="l">
              <a:defRPr sz="1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3650" y="514618"/>
            <a:ext cx="5184458" cy="3455670"/>
          </a:xfrm>
        </p:spPr>
        <p:txBody>
          <a:bodyPr/>
          <a:lstStyle>
            <a:lvl1pPr marL="0" indent="0">
              <a:buNone/>
              <a:defRPr sz="2687"/>
            </a:lvl1pPr>
            <a:lvl2pPr marL="383990" indent="0">
              <a:buNone/>
              <a:defRPr sz="2351"/>
            </a:lvl2pPr>
            <a:lvl3pPr marL="767979" indent="0">
              <a:buNone/>
              <a:defRPr sz="2016"/>
            </a:lvl3pPr>
            <a:lvl4pPr marL="1151969" indent="0">
              <a:buNone/>
              <a:defRPr sz="1680"/>
            </a:lvl4pPr>
            <a:lvl5pPr marL="1535958" indent="0">
              <a:buNone/>
              <a:defRPr sz="1680"/>
            </a:lvl5pPr>
            <a:lvl6pPr marL="1919948" indent="0">
              <a:buNone/>
              <a:defRPr sz="1680"/>
            </a:lvl6pPr>
            <a:lvl7pPr marL="2303937" indent="0">
              <a:buNone/>
              <a:defRPr sz="1680"/>
            </a:lvl7pPr>
            <a:lvl8pPr marL="2687926" indent="0">
              <a:buNone/>
              <a:defRPr sz="1680"/>
            </a:lvl8pPr>
            <a:lvl9pPr marL="3071916" indent="0">
              <a:buNone/>
              <a:defRPr sz="168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650" y="4507570"/>
            <a:ext cx="5184458" cy="675935"/>
          </a:xfrm>
        </p:spPr>
        <p:txBody>
          <a:bodyPr/>
          <a:lstStyle>
            <a:lvl1pPr marL="0" indent="0">
              <a:buNone/>
              <a:defRPr sz="1176"/>
            </a:lvl1pPr>
            <a:lvl2pPr marL="383990" indent="0">
              <a:buNone/>
              <a:defRPr sz="1008"/>
            </a:lvl2pPr>
            <a:lvl3pPr marL="767979" indent="0">
              <a:buNone/>
              <a:defRPr sz="840"/>
            </a:lvl3pPr>
            <a:lvl4pPr marL="1151969" indent="0">
              <a:buNone/>
              <a:defRPr sz="756"/>
            </a:lvl4pPr>
            <a:lvl5pPr marL="1535958" indent="0">
              <a:buNone/>
              <a:defRPr sz="756"/>
            </a:lvl5pPr>
            <a:lvl6pPr marL="1919948" indent="0">
              <a:buNone/>
              <a:defRPr sz="756"/>
            </a:lvl6pPr>
            <a:lvl7pPr marL="2303937" indent="0">
              <a:buNone/>
              <a:defRPr sz="756"/>
            </a:lvl7pPr>
            <a:lvl8pPr marL="2687926" indent="0">
              <a:buNone/>
              <a:defRPr sz="756"/>
            </a:lvl8pPr>
            <a:lvl9pPr marL="3071916" indent="0">
              <a:buNone/>
              <a:defRPr sz="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38" y="230646"/>
            <a:ext cx="7776687" cy="959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343872"/>
            <a:ext cx="7776687" cy="380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38" y="5338157"/>
            <a:ext cx="201617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794D-A780-427F-85EE-28414809C2DB}" type="datetimeFigureOut">
              <a:rPr lang="en-US" smtClean="0"/>
              <a:pPr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261" y="5338157"/>
            <a:ext cx="273624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2547" y="5338157"/>
            <a:ext cx="201617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7979" rtl="0" eaLnBrk="1" latinLnBrk="0" hangingPunct="1"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992" indent="-287992" algn="l" defTabSz="767979" rtl="0" eaLnBrk="1" latinLnBrk="0" hangingPunct="1">
        <a:spcBef>
          <a:spcPct val="20000"/>
        </a:spcBef>
        <a:buFont typeface="Arial" pitchFamily="34" charset="0"/>
        <a:buChar char="•"/>
        <a:defRPr sz="268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3" indent="-239994" algn="l" defTabSz="767979" rtl="0" eaLnBrk="1" latinLnBrk="0" hangingPunct="1">
        <a:spcBef>
          <a:spcPct val="20000"/>
        </a:spcBef>
        <a:buFont typeface="Arial" pitchFamily="34" charset="0"/>
        <a:buChar char="–"/>
        <a:defRPr sz="2351" kern="1200">
          <a:solidFill>
            <a:schemeClr val="tx1"/>
          </a:solidFill>
          <a:latin typeface="+mn-lt"/>
          <a:ea typeface="+mn-ea"/>
          <a:cs typeface="+mn-cs"/>
        </a:defRPr>
      </a:lvl2pPr>
      <a:lvl3pPr marL="959974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343963" indent="-191995" algn="l" defTabSz="767979" rtl="0" eaLnBrk="1" latinLnBrk="0" hangingPunct="1">
        <a:spcBef>
          <a:spcPct val="20000"/>
        </a:spcBef>
        <a:buFont typeface="Arial" pitchFamily="34" charset="0"/>
        <a:buChar char="–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27953" indent="-191995" algn="l" defTabSz="767979" rtl="0" eaLnBrk="1" latinLnBrk="0" hangingPunct="1">
        <a:spcBef>
          <a:spcPct val="20000"/>
        </a:spcBef>
        <a:buFont typeface="Arial" pitchFamily="34" charset="0"/>
        <a:buChar char="»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11942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495932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879921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263910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90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79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969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958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948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937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926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916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" y="4443333"/>
            <a:ext cx="1143000" cy="1142431"/>
          </a:xfrm>
          <a:prstGeom prst="rect">
            <a:avLst/>
          </a:prstGeom>
        </p:spPr>
      </p:pic>
      <p:sp>
        <p:nvSpPr>
          <p:cNvPr id="6" name="TextBox 5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22202" y="4329972"/>
            <a:ext cx="6808179" cy="10231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512" b="1" dirty="0">
                <a:solidFill>
                  <a:schemeClr val="tx2"/>
                </a:solidFill>
                <a:latin typeface="Arial Narrow" panose="020B0606020202030204" pitchFamily="34" charset="0"/>
              </a:rPr>
              <a:t>Event Name:  GGC Mother’s Day Special</a:t>
            </a:r>
          </a:p>
          <a:p>
            <a:r>
              <a:rPr lang="en-US" sz="1512" b="1" dirty="0">
                <a:solidFill>
                  <a:schemeClr val="tx2"/>
                </a:solidFill>
                <a:latin typeface="Arial Narrow" panose="020B0606020202030204" pitchFamily="34" charset="0"/>
              </a:rPr>
              <a:t>Date :    9</a:t>
            </a:r>
            <a:r>
              <a:rPr lang="en-US" sz="1512" b="1" baseline="30000" dirty="0">
                <a:solidFill>
                  <a:schemeClr val="tx2"/>
                </a:solidFill>
                <a:latin typeface="Arial Narrow" panose="020B0606020202030204" pitchFamily="34" charset="0"/>
              </a:rPr>
              <a:t>th</a:t>
            </a:r>
            <a:r>
              <a:rPr lang="en-US" sz="1512" b="1" dirty="0">
                <a:solidFill>
                  <a:schemeClr val="tx2"/>
                </a:solidFill>
                <a:latin typeface="Arial Narrow" panose="020B0606020202030204" pitchFamily="34" charset="0"/>
              </a:rPr>
              <a:t> May, 2023                                 Time :     10:30am to 2:00pm               </a:t>
            </a:r>
          </a:p>
          <a:p>
            <a:r>
              <a:rPr lang="en-US" sz="1512" b="1" dirty="0">
                <a:solidFill>
                  <a:schemeClr val="tx2"/>
                </a:solidFill>
                <a:latin typeface="Arial Narrow" panose="020B0606020202030204" pitchFamily="34" charset="0"/>
              </a:rPr>
              <a:t>Venue: </a:t>
            </a:r>
            <a:r>
              <a:rPr lang="en-US" sz="1200" b="1" dirty="0">
                <a:solidFill>
                  <a:schemeClr val="tx2"/>
                </a:solidFill>
                <a:latin typeface="Arial Narrow" panose="020B0606020202030204" pitchFamily="34" charset="0"/>
              </a:rPr>
              <a:t>Moghul Mahal Restaurant, 2, </a:t>
            </a:r>
            <a:r>
              <a:rPr lang="en-US" sz="1200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Tessensohn</a:t>
            </a:r>
            <a:r>
              <a:rPr lang="en-US" sz="1200" b="1" dirty="0">
                <a:solidFill>
                  <a:schemeClr val="tx2"/>
                </a:solidFill>
                <a:latin typeface="Arial Narrow" panose="020B0606020202030204" pitchFamily="34" charset="0"/>
              </a:rPr>
              <a:t> Rd, #03-01 Khalsa Association, S-217646</a:t>
            </a:r>
          </a:p>
          <a:p>
            <a:r>
              <a:rPr lang="en-US" sz="1512" b="1" dirty="0">
                <a:solidFill>
                  <a:schemeClr val="tx2"/>
                </a:solidFill>
                <a:latin typeface="Arial Narrow" panose="020B0606020202030204" pitchFamily="34" charset="0"/>
              </a:rPr>
              <a:t>Contact : Anita </a:t>
            </a:r>
            <a:r>
              <a:rPr lang="en-US" sz="1512" b="1" dirty="0" err="1">
                <a:solidFill>
                  <a:schemeClr val="tx2"/>
                </a:solidFill>
                <a:latin typeface="Arial Narrow" panose="020B0606020202030204" pitchFamily="34" charset="0"/>
              </a:rPr>
              <a:t>Goenka</a:t>
            </a:r>
            <a:r>
              <a:rPr lang="en-US" sz="1512" b="1" dirty="0">
                <a:solidFill>
                  <a:schemeClr val="tx2"/>
                </a:solidFill>
                <a:latin typeface="Arial Narrow" panose="020B0606020202030204" pitchFamily="34" charset="0"/>
              </a:rPr>
              <a:t>  85332433/ Manju Banka 97245211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382" y="255977"/>
            <a:ext cx="8381999" cy="471496"/>
          </a:xfrm>
          <a:prstGeom prst="rect">
            <a:avLst/>
          </a:prstGeom>
          <a:effectLst>
            <a:softEdge rad="381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6793" tIns="38396" rIns="76793" bIns="38396">
            <a:spAutoFit/>
            <a:scene3d>
              <a:camera prst="orthographicFront"/>
              <a:lightRig rig="threePt" dir="t"/>
            </a:scene3d>
            <a:sp3d extrusionH="57150">
              <a:bevelT w="25400"/>
              <a:bevelB w="19050"/>
              <a:extrusionClr>
                <a:srgbClr val="002060"/>
              </a:extrusionClr>
            </a:sp3d>
          </a:bodyPr>
          <a:lstStyle/>
          <a:p>
            <a:pPr algn="ctr"/>
            <a:r>
              <a:rPr lang="en-US" sz="256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anose="020B0606020202030204" pitchFamily="34" charset="0"/>
              </a:rPr>
              <a:t>IWA Gourmet Goddess Club – Mother’s Day Special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129421-51D8-4BF2-902F-47D03ECA0253}"/>
              </a:ext>
            </a:extLst>
          </p:cNvPr>
          <p:cNvSpPr txBox="1"/>
          <p:nvPr/>
        </p:nvSpPr>
        <p:spPr>
          <a:xfrm flipH="1">
            <a:off x="2491581" y="5353881"/>
            <a:ext cx="5311492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344" dirty="0">
                <a:latin typeface="Berlin Sans FB" panose="020E0602020502020306" pitchFamily="34" charset="0"/>
              </a:rPr>
              <a:t>Registration Mandatory. Register online at www.iwasingapore.org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FE03D8-D495-3735-7833-EFC9BD5B6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221" y="648886"/>
            <a:ext cx="3051127" cy="230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erson holding a baby">
            <a:extLst>
              <a:ext uri="{FF2B5EF4-FFF2-40B4-BE49-F238E27FC236}">
                <a16:creationId xmlns:a16="http://schemas.microsoft.com/office/drawing/2014/main" id="{8833082A-255B-B803-8BE1-5AF22BAF2F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12" y="701854"/>
            <a:ext cx="2465897" cy="35547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CFCB84-3961-8453-FA4B-46F28C217F93}"/>
              </a:ext>
            </a:extLst>
          </p:cNvPr>
          <p:cNvSpPr txBox="1"/>
          <p:nvPr/>
        </p:nvSpPr>
        <p:spPr>
          <a:xfrm>
            <a:off x="5387180" y="2955925"/>
            <a:ext cx="3276601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Member: $25       Non-Member $35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Dress Code: Wear what you are/ What you want to be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127000">
                  <a:schemeClr val="tx1">
                    <a:lumMod val="95000"/>
                    <a:lumOff val="5000"/>
                  </a:schemeClr>
                </a:glow>
              </a:effectLst>
            </a:endParaRP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Cooking Demo by Moghul Mahal Chef  Lots of Fun and a Surprise Activity</a:t>
            </a:r>
            <a:endParaRPr lang="en-SG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8" descr="Diagram">
            <a:extLst>
              <a:ext uri="{FF2B5EF4-FFF2-40B4-BE49-F238E27FC236}">
                <a16:creationId xmlns:a16="http://schemas.microsoft.com/office/drawing/2014/main" id="{3F7189DA-3B18-9619-2AA8-6B93E85C2B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150" y="701854"/>
            <a:ext cx="2690030" cy="349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1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97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Berlin Sans FB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USER-HP</dc:creator>
  <cp:lastModifiedBy>Banka BP</cp:lastModifiedBy>
  <cp:revision>13</cp:revision>
  <dcterms:created xsi:type="dcterms:W3CDTF">2015-07-17T08:17:55Z</dcterms:created>
  <dcterms:modified xsi:type="dcterms:W3CDTF">2023-04-07T03:35:06Z</dcterms:modified>
</cp:coreProperties>
</file>