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8640763" cy="5759450"/>
  <p:notesSz cx="6858000" cy="9144000"/>
  <p:defaultTextStyle>
    <a:defPPr>
      <a:defRPr lang="en-US"/>
    </a:defPPr>
    <a:lvl1pPr marL="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14" userDrawn="1">
          <p15:clr>
            <a:srgbClr val="A4A3A4"/>
          </p15:clr>
        </p15:guide>
        <p15:guide id="2" pos="27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1195" y="62"/>
      </p:cViewPr>
      <p:guideLst>
        <p:guide orient="horz" pos="1814"/>
        <p:guide pos="27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8" y="1789163"/>
            <a:ext cx="7344648" cy="12345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6115" y="3263688"/>
            <a:ext cx="6048534" cy="14718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3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7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1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5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9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3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7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71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64553" y="230646"/>
            <a:ext cx="1944172" cy="49141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2038" y="230646"/>
            <a:ext cx="5688502" cy="49141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62" y="3700980"/>
            <a:ext cx="7344648" cy="1143891"/>
          </a:xfrm>
        </p:spPr>
        <p:txBody>
          <a:bodyPr anchor="t"/>
          <a:lstStyle>
            <a:lvl1pPr algn="l">
              <a:defRPr sz="335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562" y="2441101"/>
            <a:ext cx="7344648" cy="1259879"/>
          </a:xfrm>
        </p:spPr>
        <p:txBody>
          <a:bodyPr anchor="b"/>
          <a:lstStyle>
            <a:lvl1pPr marL="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1pPr>
            <a:lvl2pPr marL="38399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2pPr>
            <a:lvl3pPr marL="76797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3pPr>
            <a:lvl4pPr marL="1151969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53595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91994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303937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6879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307191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38" y="1343872"/>
            <a:ext cx="3816337" cy="3800971"/>
          </a:xfrm>
        </p:spPr>
        <p:txBody>
          <a:bodyPr/>
          <a:lstStyle>
            <a:lvl1pPr>
              <a:defRPr sz="2351"/>
            </a:lvl1pPr>
            <a:lvl2pPr>
              <a:defRPr sz="2016"/>
            </a:lvl2pPr>
            <a:lvl3pPr>
              <a:defRPr sz="1680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2388" y="1343872"/>
            <a:ext cx="3816337" cy="3800971"/>
          </a:xfrm>
        </p:spPr>
        <p:txBody>
          <a:bodyPr/>
          <a:lstStyle>
            <a:lvl1pPr>
              <a:defRPr sz="2351"/>
            </a:lvl1pPr>
            <a:lvl2pPr>
              <a:defRPr sz="2016"/>
            </a:lvl2pPr>
            <a:lvl3pPr>
              <a:defRPr sz="1680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39" y="1289210"/>
            <a:ext cx="3817838" cy="537282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90" indent="0">
              <a:buNone/>
              <a:defRPr sz="1680" b="1"/>
            </a:lvl2pPr>
            <a:lvl3pPr marL="767979" indent="0">
              <a:buNone/>
              <a:defRPr sz="1512" b="1"/>
            </a:lvl3pPr>
            <a:lvl4pPr marL="1151969" indent="0">
              <a:buNone/>
              <a:defRPr sz="1344" b="1"/>
            </a:lvl4pPr>
            <a:lvl5pPr marL="1535958" indent="0">
              <a:buNone/>
              <a:defRPr sz="1344" b="1"/>
            </a:lvl5pPr>
            <a:lvl6pPr marL="1919948" indent="0">
              <a:buNone/>
              <a:defRPr sz="1344" b="1"/>
            </a:lvl6pPr>
            <a:lvl7pPr marL="2303937" indent="0">
              <a:buNone/>
              <a:defRPr sz="1344" b="1"/>
            </a:lvl7pPr>
            <a:lvl8pPr marL="2687926" indent="0">
              <a:buNone/>
              <a:defRPr sz="1344" b="1"/>
            </a:lvl8pPr>
            <a:lvl9pPr marL="3071916" indent="0">
              <a:buNone/>
              <a:defRPr sz="13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39" y="1826493"/>
            <a:ext cx="3817838" cy="3318350"/>
          </a:xfrm>
        </p:spPr>
        <p:txBody>
          <a:bodyPr/>
          <a:lstStyle>
            <a:lvl1pPr>
              <a:defRPr sz="2016"/>
            </a:lvl1pPr>
            <a:lvl2pPr>
              <a:defRPr sz="1680"/>
            </a:lvl2pPr>
            <a:lvl3pPr>
              <a:defRPr sz="1512"/>
            </a:lvl3pPr>
            <a:lvl4pPr>
              <a:defRPr sz="1344"/>
            </a:lvl4pPr>
            <a:lvl5pPr>
              <a:defRPr sz="1344"/>
            </a:lvl5pPr>
            <a:lvl6pPr>
              <a:defRPr sz="1344"/>
            </a:lvl6pPr>
            <a:lvl7pPr>
              <a:defRPr sz="1344"/>
            </a:lvl7pPr>
            <a:lvl8pPr>
              <a:defRPr sz="1344"/>
            </a:lvl8pPr>
            <a:lvl9pPr>
              <a:defRPr sz="13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9389" y="1289210"/>
            <a:ext cx="3819337" cy="537282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90" indent="0">
              <a:buNone/>
              <a:defRPr sz="1680" b="1"/>
            </a:lvl2pPr>
            <a:lvl3pPr marL="767979" indent="0">
              <a:buNone/>
              <a:defRPr sz="1512" b="1"/>
            </a:lvl3pPr>
            <a:lvl4pPr marL="1151969" indent="0">
              <a:buNone/>
              <a:defRPr sz="1344" b="1"/>
            </a:lvl4pPr>
            <a:lvl5pPr marL="1535958" indent="0">
              <a:buNone/>
              <a:defRPr sz="1344" b="1"/>
            </a:lvl5pPr>
            <a:lvl6pPr marL="1919948" indent="0">
              <a:buNone/>
              <a:defRPr sz="1344" b="1"/>
            </a:lvl6pPr>
            <a:lvl7pPr marL="2303937" indent="0">
              <a:buNone/>
              <a:defRPr sz="1344" b="1"/>
            </a:lvl7pPr>
            <a:lvl8pPr marL="2687926" indent="0">
              <a:buNone/>
              <a:defRPr sz="1344" b="1"/>
            </a:lvl8pPr>
            <a:lvl9pPr marL="3071916" indent="0">
              <a:buNone/>
              <a:defRPr sz="13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89389" y="1826493"/>
            <a:ext cx="3819337" cy="3318350"/>
          </a:xfrm>
        </p:spPr>
        <p:txBody>
          <a:bodyPr/>
          <a:lstStyle>
            <a:lvl1pPr>
              <a:defRPr sz="2016"/>
            </a:lvl1pPr>
            <a:lvl2pPr>
              <a:defRPr sz="1680"/>
            </a:lvl2pPr>
            <a:lvl3pPr>
              <a:defRPr sz="1512"/>
            </a:lvl3pPr>
            <a:lvl4pPr>
              <a:defRPr sz="1344"/>
            </a:lvl4pPr>
            <a:lvl5pPr>
              <a:defRPr sz="1344"/>
            </a:lvl5pPr>
            <a:lvl6pPr>
              <a:defRPr sz="1344"/>
            </a:lvl6pPr>
            <a:lvl7pPr>
              <a:defRPr sz="1344"/>
            </a:lvl7pPr>
            <a:lvl8pPr>
              <a:defRPr sz="1344"/>
            </a:lvl8pPr>
            <a:lvl9pPr>
              <a:defRPr sz="13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38" y="229311"/>
            <a:ext cx="2842751" cy="975907"/>
          </a:xfrm>
        </p:spPr>
        <p:txBody>
          <a:bodyPr anchor="b"/>
          <a:lstStyle>
            <a:lvl1pPr algn="l">
              <a:defRPr sz="16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98" y="229312"/>
            <a:ext cx="4830427" cy="4915531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2038" y="1205219"/>
            <a:ext cx="2842751" cy="3939624"/>
          </a:xfrm>
        </p:spPr>
        <p:txBody>
          <a:bodyPr/>
          <a:lstStyle>
            <a:lvl1pPr marL="0" indent="0">
              <a:buNone/>
              <a:defRPr sz="1176"/>
            </a:lvl1pPr>
            <a:lvl2pPr marL="383990" indent="0">
              <a:buNone/>
              <a:defRPr sz="1008"/>
            </a:lvl2pPr>
            <a:lvl3pPr marL="767979" indent="0">
              <a:buNone/>
              <a:defRPr sz="840"/>
            </a:lvl3pPr>
            <a:lvl4pPr marL="1151969" indent="0">
              <a:buNone/>
              <a:defRPr sz="756"/>
            </a:lvl4pPr>
            <a:lvl5pPr marL="1535958" indent="0">
              <a:buNone/>
              <a:defRPr sz="756"/>
            </a:lvl5pPr>
            <a:lvl6pPr marL="1919948" indent="0">
              <a:buNone/>
              <a:defRPr sz="756"/>
            </a:lvl6pPr>
            <a:lvl7pPr marL="2303937" indent="0">
              <a:buNone/>
              <a:defRPr sz="756"/>
            </a:lvl7pPr>
            <a:lvl8pPr marL="2687926" indent="0">
              <a:buNone/>
              <a:defRPr sz="756"/>
            </a:lvl8pPr>
            <a:lvl9pPr marL="3071916" indent="0">
              <a:buNone/>
              <a:defRPr sz="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650" y="4031615"/>
            <a:ext cx="5184458" cy="475955"/>
          </a:xfrm>
        </p:spPr>
        <p:txBody>
          <a:bodyPr anchor="b"/>
          <a:lstStyle>
            <a:lvl1pPr algn="l">
              <a:defRPr sz="168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3650" y="514618"/>
            <a:ext cx="5184458" cy="3455670"/>
          </a:xfrm>
        </p:spPr>
        <p:txBody>
          <a:bodyPr/>
          <a:lstStyle>
            <a:lvl1pPr marL="0" indent="0">
              <a:buNone/>
              <a:defRPr sz="2687"/>
            </a:lvl1pPr>
            <a:lvl2pPr marL="383990" indent="0">
              <a:buNone/>
              <a:defRPr sz="2351"/>
            </a:lvl2pPr>
            <a:lvl3pPr marL="767979" indent="0">
              <a:buNone/>
              <a:defRPr sz="2016"/>
            </a:lvl3pPr>
            <a:lvl4pPr marL="1151969" indent="0">
              <a:buNone/>
              <a:defRPr sz="1680"/>
            </a:lvl4pPr>
            <a:lvl5pPr marL="1535958" indent="0">
              <a:buNone/>
              <a:defRPr sz="1680"/>
            </a:lvl5pPr>
            <a:lvl6pPr marL="1919948" indent="0">
              <a:buNone/>
              <a:defRPr sz="1680"/>
            </a:lvl6pPr>
            <a:lvl7pPr marL="2303937" indent="0">
              <a:buNone/>
              <a:defRPr sz="1680"/>
            </a:lvl7pPr>
            <a:lvl8pPr marL="2687926" indent="0">
              <a:buNone/>
              <a:defRPr sz="1680"/>
            </a:lvl8pPr>
            <a:lvl9pPr marL="3071916" indent="0">
              <a:buNone/>
              <a:defRPr sz="168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3650" y="4507570"/>
            <a:ext cx="5184458" cy="675935"/>
          </a:xfrm>
        </p:spPr>
        <p:txBody>
          <a:bodyPr/>
          <a:lstStyle>
            <a:lvl1pPr marL="0" indent="0">
              <a:buNone/>
              <a:defRPr sz="1176"/>
            </a:lvl1pPr>
            <a:lvl2pPr marL="383990" indent="0">
              <a:buNone/>
              <a:defRPr sz="1008"/>
            </a:lvl2pPr>
            <a:lvl3pPr marL="767979" indent="0">
              <a:buNone/>
              <a:defRPr sz="840"/>
            </a:lvl3pPr>
            <a:lvl4pPr marL="1151969" indent="0">
              <a:buNone/>
              <a:defRPr sz="756"/>
            </a:lvl4pPr>
            <a:lvl5pPr marL="1535958" indent="0">
              <a:buNone/>
              <a:defRPr sz="756"/>
            </a:lvl5pPr>
            <a:lvl6pPr marL="1919948" indent="0">
              <a:buNone/>
              <a:defRPr sz="756"/>
            </a:lvl6pPr>
            <a:lvl7pPr marL="2303937" indent="0">
              <a:buNone/>
              <a:defRPr sz="756"/>
            </a:lvl7pPr>
            <a:lvl8pPr marL="2687926" indent="0">
              <a:buNone/>
              <a:defRPr sz="756"/>
            </a:lvl8pPr>
            <a:lvl9pPr marL="3071916" indent="0">
              <a:buNone/>
              <a:defRPr sz="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794D-A780-427F-85EE-28414809C2D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38" y="230646"/>
            <a:ext cx="7776687" cy="959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38" y="1343872"/>
            <a:ext cx="7776687" cy="3800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38" y="5338157"/>
            <a:ext cx="2016178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F794D-A780-427F-85EE-28414809C2DB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2261" y="5338157"/>
            <a:ext cx="273624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2547" y="5338157"/>
            <a:ext cx="2016178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D8FC6-475C-4625-BC95-CEEFCA1DF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7979" rtl="0" eaLnBrk="1" latinLnBrk="0" hangingPunct="1"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992" indent="-287992" algn="l" defTabSz="767979" rtl="0" eaLnBrk="1" latinLnBrk="0" hangingPunct="1">
        <a:spcBef>
          <a:spcPct val="20000"/>
        </a:spcBef>
        <a:buFont typeface="Arial" pitchFamily="34" charset="0"/>
        <a:buChar char="•"/>
        <a:defRPr sz="2687" kern="1200">
          <a:solidFill>
            <a:schemeClr val="tx1"/>
          </a:solidFill>
          <a:latin typeface="+mn-lt"/>
          <a:ea typeface="+mn-ea"/>
          <a:cs typeface="+mn-cs"/>
        </a:defRPr>
      </a:lvl1pPr>
      <a:lvl2pPr marL="623983" indent="-239994" algn="l" defTabSz="767979" rtl="0" eaLnBrk="1" latinLnBrk="0" hangingPunct="1">
        <a:spcBef>
          <a:spcPct val="20000"/>
        </a:spcBef>
        <a:buFont typeface="Arial" pitchFamily="34" charset="0"/>
        <a:buChar char="–"/>
        <a:defRPr sz="2351" kern="1200">
          <a:solidFill>
            <a:schemeClr val="tx1"/>
          </a:solidFill>
          <a:latin typeface="+mn-lt"/>
          <a:ea typeface="+mn-ea"/>
          <a:cs typeface="+mn-cs"/>
        </a:defRPr>
      </a:lvl2pPr>
      <a:lvl3pPr marL="959974" indent="-191995" algn="l" defTabSz="767979" rtl="0" eaLnBrk="1" latinLnBrk="0" hangingPunct="1">
        <a:spcBef>
          <a:spcPct val="20000"/>
        </a:spcBef>
        <a:buFont typeface="Arial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3pPr>
      <a:lvl4pPr marL="1343963" indent="-191995" algn="l" defTabSz="767979" rtl="0" eaLnBrk="1" latinLnBrk="0" hangingPunct="1">
        <a:spcBef>
          <a:spcPct val="20000"/>
        </a:spcBef>
        <a:buFont typeface="Arial" pitchFamily="34" charset="0"/>
        <a:buChar char="–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27953" indent="-191995" algn="l" defTabSz="767979" rtl="0" eaLnBrk="1" latinLnBrk="0" hangingPunct="1">
        <a:spcBef>
          <a:spcPct val="20000"/>
        </a:spcBef>
        <a:buFont typeface="Arial" pitchFamily="34" charset="0"/>
        <a:buChar char="»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11942" indent="-191995" algn="l" defTabSz="767979" rtl="0" eaLnBrk="1" latinLnBrk="0" hangingPunct="1">
        <a:spcBef>
          <a:spcPct val="20000"/>
        </a:spcBef>
        <a:buFont typeface="Arial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495932" indent="-191995" algn="l" defTabSz="767979" rtl="0" eaLnBrk="1" latinLnBrk="0" hangingPunct="1">
        <a:spcBef>
          <a:spcPct val="20000"/>
        </a:spcBef>
        <a:buFont typeface="Arial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879921" indent="-191995" algn="l" defTabSz="767979" rtl="0" eaLnBrk="1" latinLnBrk="0" hangingPunct="1">
        <a:spcBef>
          <a:spcPct val="20000"/>
        </a:spcBef>
        <a:buFont typeface="Arial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263910" indent="-191995" algn="l" defTabSz="767979" rtl="0" eaLnBrk="1" latinLnBrk="0" hangingPunct="1">
        <a:spcBef>
          <a:spcPct val="20000"/>
        </a:spcBef>
        <a:buFont typeface="Arial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90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79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969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958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948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937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926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916" algn="l" defTabSz="767979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95" y="4072251"/>
            <a:ext cx="1319554" cy="13188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29580" y="4246633"/>
            <a:ext cx="6781799" cy="1023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512" dirty="0">
                <a:latin typeface="Arial Narrow" panose="020B0606020202030204" pitchFamily="34" charset="0"/>
              </a:rPr>
              <a:t>Event Name: Men’s clothes collection </a:t>
            </a:r>
          </a:p>
          <a:p>
            <a:r>
              <a:rPr lang="en-US" sz="1512" dirty="0">
                <a:latin typeface="Arial Narrow" panose="020B0606020202030204" pitchFamily="34" charset="0"/>
              </a:rPr>
              <a:t>Date :    21</a:t>
            </a:r>
            <a:r>
              <a:rPr lang="en-US" sz="1512" baseline="30000" dirty="0">
                <a:latin typeface="Arial Narrow" panose="020B0606020202030204" pitchFamily="34" charset="0"/>
              </a:rPr>
              <a:t>st</a:t>
            </a:r>
            <a:r>
              <a:rPr lang="en-US" sz="1512" dirty="0">
                <a:latin typeface="Arial Narrow" panose="020B0606020202030204" pitchFamily="34" charset="0"/>
              </a:rPr>
              <a:t> Feb to 1</a:t>
            </a:r>
            <a:r>
              <a:rPr lang="en-US" sz="1512" baseline="30000" dirty="0">
                <a:latin typeface="Arial Narrow" panose="020B0606020202030204" pitchFamily="34" charset="0"/>
              </a:rPr>
              <a:t>st</a:t>
            </a:r>
            <a:r>
              <a:rPr lang="en-US" sz="1512" dirty="0">
                <a:latin typeface="Arial Narrow" panose="020B0606020202030204" pitchFamily="34" charset="0"/>
              </a:rPr>
              <a:t> March 2021(Sat)     Time : Deposit items between 10:30 am to 4:00 pm          </a:t>
            </a:r>
          </a:p>
          <a:p>
            <a:r>
              <a:rPr lang="en-US" sz="1512" dirty="0">
                <a:latin typeface="Arial Narrow" panose="020B0606020202030204" pitchFamily="34" charset="0"/>
              </a:rPr>
              <a:t>Venue: Items can be deposited at 3 </a:t>
            </a:r>
            <a:r>
              <a:rPr lang="en-US" sz="1512" dirty="0" err="1">
                <a:latin typeface="Arial Narrow" panose="020B0606020202030204" pitchFamily="34" charset="0"/>
              </a:rPr>
              <a:t>Tanahmerah</a:t>
            </a:r>
            <a:r>
              <a:rPr lang="en-US" sz="1512" dirty="0">
                <a:latin typeface="Arial Narrow" panose="020B0606020202030204" pitchFamily="34" charset="0"/>
              </a:rPr>
              <a:t> </a:t>
            </a:r>
            <a:r>
              <a:rPr lang="en-US" sz="1512" dirty="0" err="1">
                <a:latin typeface="Arial Narrow" panose="020B0606020202030204" pitchFamily="34" charset="0"/>
              </a:rPr>
              <a:t>Kechil</a:t>
            </a:r>
            <a:r>
              <a:rPr lang="en-US" sz="1512" dirty="0">
                <a:latin typeface="Arial Narrow" panose="020B0606020202030204" pitchFamily="34" charset="0"/>
              </a:rPr>
              <a:t> Road, 17-04, The </a:t>
            </a:r>
            <a:r>
              <a:rPr lang="en-US" sz="1512" dirty="0" err="1">
                <a:latin typeface="Arial Narrow" panose="020B0606020202030204" pitchFamily="34" charset="0"/>
              </a:rPr>
              <a:t>Tanamera</a:t>
            </a:r>
            <a:r>
              <a:rPr lang="en-US" sz="1512" dirty="0">
                <a:latin typeface="Arial Narrow" panose="020B0606020202030204" pitchFamily="34" charset="0"/>
              </a:rPr>
              <a:t> (46664)</a:t>
            </a:r>
          </a:p>
          <a:p>
            <a:r>
              <a:rPr lang="en-US" sz="1512" dirty="0">
                <a:latin typeface="Arial Narrow" panose="020B0606020202030204" pitchFamily="34" charset="0"/>
              </a:rPr>
              <a:t>Contact : 98543847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6981" y="1413694"/>
            <a:ext cx="4654275" cy="216995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AOK brings to you an opportunity to donate Men’s clothing to Workers currently residing in Singapore.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Donations must be made between 21</a:t>
            </a:r>
            <a:r>
              <a:rPr lang="en-SG" sz="1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SG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Feb to 1</a:t>
            </a:r>
            <a:r>
              <a:rPr lang="en-SG" sz="12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SG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March at the address provided above between 10:30 am to 4:00 pm.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Donations of 2-3 tops &amp; 2-3 bottoms ONLY! This is not a donation drive as we do not have the c</a:t>
            </a:r>
            <a:r>
              <a:rPr lang="en-SG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apacity to store too much!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Items to be cleaned,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ironed,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sorted in separate bags and labeled as 'shirts' 'pants'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along with members name, phone number and full address </a:t>
            </a:r>
            <a:r>
              <a:rPr lang="en-SG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prior </a:t>
            </a:r>
            <a:r>
              <a:rPr lang="en-SG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depositing. </a:t>
            </a:r>
            <a:endParaRPr lang="en-SG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381" y="255977"/>
            <a:ext cx="8381999" cy="471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6793" tIns="38396" rIns="76793" bIns="38396">
            <a:spAutoFit/>
          </a:bodyPr>
          <a:lstStyle/>
          <a:p>
            <a:pPr algn="ctr"/>
            <a:r>
              <a:rPr lang="en-US" sz="256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anose="020B0606020202030204" pitchFamily="34" charset="0"/>
              </a:rPr>
              <a:t>Act Of Kindness – Men’s clothes collection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129421-51D8-4BF2-902F-47D03ECA0253}"/>
              </a:ext>
            </a:extLst>
          </p:cNvPr>
          <p:cNvSpPr txBox="1"/>
          <p:nvPr/>
        </p:nvSpPr>
        <p:spPr>
          <a:xfrm flipH="1">
            <a:off x="2017578" y="5429318"/>
            <a:ext cx="5311492" cy="299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344" dirty="0">
                <a:latin typeface="Berlin Sans FB" panose="020E0602020502020306" pitchFamily="34" charset="0"/>
              </a:rPr>
              <a:t>Registration Mandatory. Register online at www.iwasingapore.org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CE9E47-E993-4765-B303-3060D942A7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38" y="1413694"/>
            <a:ext cx="3304381" cy="208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13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166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Berlin Sans FB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USER-HP</dc:creator>
  <cp:lastModifiedBy>Gauri savadi</cp:lastModifiedBy>
  <cp:revision>15</cp:revision>
  <dcterms:created xsi:type="dcterms:W3CDTF">2015-07-17T08:17:55Z</dcterms:created>
  <dcterms:modified xsi:type="dcterms:W3CDTF">2022-02-09T03:01:49Z</dcterms:modified>
</cp:coreProperties>
</file>